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ec980c57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ec980c57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ec980c57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ec980c57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ec980c57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ec980c57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f07cfb02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f07cfb02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9f07cfb02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9f07cfb02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ec980c57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ec980c57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ec980c57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ec980c5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ec980c5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9ec980c5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ec980c57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9ec980c57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9ec980c57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9ec980c57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ec980c57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9ec980c57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ec980c57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ec980c57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pieeg.com/" TargetMode="External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hyperlink" Target="https://pieeg.com/contact-to-pieeg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hyperlink" Target="https://github.com/pieeg-club/ironbci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12350" y="88350"/>
            <a:ext cx="75861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Open Source Helmet for ironbci low-cost Brain-computer interface by PiEEG 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25" y="799950"/>
            <a:ext cx="4100100" cy="33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950" y="4152047"/>
            <a:ext cx="1053775" cy="6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41600" y="4664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https://pieeg.com/</a:t>
            </a:r>
            <a:r>
              <a:rPr lang="en-GB"/>
              <a:t> 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627" y="1166126"/>
            <a:ext cx="3306197" cy="281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300" y="885325"/>
            <a:ext cx="5569524" cy="400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2321975" y="229100"/>
            <a:ext cx="490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Materials for 3D printers </a:t>
            </a:r>
            <a:endParaRPr b="1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50" y="1373400"/>
            <a:ext cx="3903552" cy="23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6126" y="1399737"/>
            <a:ext cx="3699813" cy="23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29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PiEEG Discord 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25" y="296400"/>
            <a:ext cx="2090400" cy="455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/>
        </p:nvSpPr>
        <p:spPr>
          <a:xfrm>
            <a:off x="398875" y="1543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https://pieeg.com/contact-to-pieeg/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2828975" y="216200"/>
            <a:ext cx="323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Why </a:t>
            </a:r>
            <a:r>
              <a:rPr b="1" lang="en-GB"/>
              <a:t>it's</a:t>
            </a:r>
            <a:r>
              <a:rPr b="1" lang="en-GB"/>
              <a:t> </a:t>
            </a:r>
            <a:r>
              <a:rPr b="1" lang="en-GB"/>
              <a:t>important</a:t>
            </a:r>
            <a:r>
              <a:rPr b="1" lang="en-GB"/>
              <a:t> </a:t>
            </a:r>
            <a:endParaRPr b="1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074" y="1413900"/>
            <a:ext cx="6347850" cy="34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2345825" y="739100"/>
            <a:ext cx="42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820"/>
              <a:t>Short cables and Good </a:t>
            </a:r>
            <a:r>
              <a:rPr b="1" lang="en-GB" sz="1820"/>
              <a:t>connections</a:t>
            </a:r>
            <a:r>
              <a:rPr b="1" lang="en-GB" sz="1820"/>
              <a:t> </a:t>
            </a:r>
            <a:endParaRPr b="1" sz="18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257200" y="353075"/>
            <a:ext cx="8520600" cy="9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Software Blender 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800" y="2066975"/>
            <a:ext cx="21336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00" y="824975"/>
            <a:ext cx="5486899" cy="408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425" y="966624"/>
            <a:ext cx="1840975" cy="17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600" y="3345450"/>
            <a:ext cx="2326022" cy="17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4294967295" type="ctrTitle"/>
          </p:nvPr>
        </p:nvSpPr>
        <p:spPr>
          <a:xfrm>
            <a:off x="2305875" y="58850"/>
            <a:ext cx="4910400" cy="6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we need to create BCI 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000" y="529638"/>
            <a:ext cx="3207025" cy="34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650" y="387025"/>
            <a:ext cx="3527650" cy="374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386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250" y="3415200"/>
            <a:ext cx="2014426" cy="164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25" y="1142375"/>
            <a:ext cx="8839200" cy="316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950" y="552450"/>
            <a:ext cx="3422225" cy="3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700" y="227750"/>
            <a:ext cx="354330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5179700" y="3367250"/>
            <a:ext cx="38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https://github.com/pieeg-club/ironbci</a:t>
            </a:r>
            <a:r>
              <a:rPr lang="en-GB"/>
              <a:t> </a:t>
            </a:r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4688000" y="2680725"/>
            <a:ext cx="452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Low-Cost Open-source Brain-Computer Interface ironbci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350" y="525075"/>
            <a:ext cx="3343351" cy="23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25" y="975625"/>
            <a:ext cx="3002550" cy="11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375" y="3307775"/>
            <a:ext cx="2055050" cy="15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1725" y="2946450"/>
            <a:ext cx="13335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0025" y="2567708"/>
            <a:ext cx="3002550" cy="2127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